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>
      <p:cViewPr varScale="1">
        <p:scale>
          <a:sx n="73" d="100"/>
          <a:sy n="73" d="100"/>
        </p:scale>
        <p:origin x="816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.png"/><Relationship Id="rId1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image" Target="../media/image13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0201" y="8073052"/>
            <a:ext cx="5853224" cy="523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7381669" y="8596596"/>
            <a:ext cx="2722880" cy="2712085"/>
          </a:xfrm>
          <a:custGeom>
            <a:avLst/>
            <a:gdLst/>
            <a:ahLst/>
            <a:cxnLst/>
            <a:rect l="l" t="t" r="r" b="b"/>
            <a:pathLst>
              <a:path w="2722880" h="2712084">
                <a:moveTo>
                  <a:pt x="2094177" y="0"/>
                </a:moveTo>
                <a:lnTo>
                  <a:pt x="2046114" y="540"/>
                </a:lnTo>
                <a:lnTo>
                  <a:pt x="1998317" y="2154"/>
                </a:lnTo>
                <a:lnTo>
                  <a:pt x="1950796" y="4831"/>
                </a:lnTo>
                <a:lnTo>
                  <a:pt x="1903564" y="8558"/>
                </a:lnTo>
                <a:lnTo>
                  <a:pt x="1856631" y="13324"/>
                </a:lnTo>
                <a:lnTo>
                  <a:pt x="1810009" y="19117"/>
                </a:lnTo>
                <a:lnTo>
                  <a:pt x="1763710" y="25926"/>
                </a:lnTo>
                <a:lnTo>
                  <a:pt x="1717746" y="33739"/>
                </a:lnTo>
                <a:lnTo>
                  <a:pt x="1672127" y="42546"/>
                </a:lnTo>
                <a:lnTo>
                  <a:pt x="1626866" y="52333"/>
                </a:lnTo>
                <a:lnTo>
                  <a:pt x="1581973" y="63090"/>
                </a:lnTo>
                <a:lnTo>
                  <a:pt x="1537461" y="74806"/>
                </a:lnTo>
                <a:lnTo>
                  <a:pt x="1493342" y="87467"/>
                </a:lnTo>
                <a:lnTo>
                  <a:pt x="1449626" y="101064"/>
                </a:lnTo>
                <a:lnTo>
                  <a:pt x="1406325" y="115584"/>
                </a:lnTo>
                <a:lnTo>
                  <a:pt x="1363450" y="131017"/>
                </a:lnTo>
                <a:lnTo>
                  <a:pt x="1321014" y="147349"/>
                </a:lnTo>
                <a:lnTo>
                  <a:pt x="1279028" y="164570"/>
                </a:lnTo>
                <a:lnTo>
                  <a:pt x="1237504" y="182669"/>
                </a:lnTo>
                <a:lnTo>
                  <a:pt x="1196452" y="201633"/>
                </a:lnTo>
                <a:lnTo>
                  <a:pt x="1155885" y="221452"/>
                </a:lnTo>
                <a:lnTo>
                  <a:pt x="1115813" y="242113"/>
                </a:lnTo>
                <a:lnTo>
                  <a:pt x="1076250" y="263605"/>
                </a:lnTo>
                <a:lnTo>
                  <a:pt x="1037205" y="285916"/>
                </a:lnTo>
                <a:lnTo>
                  <a:pt x="998692" y="309036"/>
                </a:lnTo>
                <a:lnTo>
                  <a:pt x="960720" y="332951"/>
                </a:lnTo>
                <a:lnTo>
                  <a:pt x="923302" y="357652"/>
                </a:lnTo>
                <a:lnTo>
                  <a:pt x="886450" y="383126"/>
                </a:lnTo>
                <a:lnTo>
                  <a:pt x="850174" y="409362"/>
                </a:lnTo>
                <a:lnTo>
                  <a:pt x="814487" y="436348"/>
                </a:lnTo>
                <a:lnTo>
                  <a:pt x="779400" y="464072"/>
                </a:lnTo>
                <a:lnTo>
                  <a:pt x="744925" y="492524"/>
                </a:lnTo>
                <a:lnTo>
                  <a:pt x="711073" y="521691"/>
                </a:lnTo>
                <a:lnTo>
                  <a:pt x="677855" y="551562"/>
                </a:lnTo>
                <a:lnTo>
                  <a:pt x="645283" y="582125"/>
                </a:lnTo>
                <a:lnTo>
                  <a:pt x="613370" y="613370"/>
                </a:lnTo>
                <a:lnTo>
                  <a:pt x="582125" y="645283"/>
                </a:lnTo>
                <a:lnTo>
                  <a:pt x="551562" y="677855"/>
                </a:lnTo>
                <a:lnTo>
                  <a:pt x="521691" y="711073"/>
                </a:lnTo>
                <a:lnTo>
                  <a:pt x="492524" y="744925"/>
                </a:lnTo>
                <a:lnTo>
                  <a:pt x="464072" y="779400"/>
                </a:lnTo>
                <a:lnTo>
                  <a:pt x="436348" y="814487"/>
                </a:lnTo>
                <a:lnTo>
                  <a:pt x="409362" y="850174"/>
                </a:lnTo>
                <a:lnTo>
                  <a:pt x="383126" y="886450"/>
                </a:lnTo>
                <a:lnTo>
                  <a:pt x="357652" y="923302"/>
                </a:lnTo>
                <a:lnTo>
                  <a:pt x="332951" y="960720"/>
                </a:lnTo>
                <a:lnTo>
                  <a:pt x="309036" y="998692"/>
                </a:lnTo>
                <a:lnTo>
                  <a:pt x="285916" y="1037205"/>
                </a:lnTo>
                <a:lnTo>
                  <a:pt x="263605" y="1076250"/>
                </a:lnTo>
                <a:lnTo>
                  <a:pt x="242113" y="1115813"/>
                </a:lnTo>
                <a:lnTo>
                  <a:pt x="221452" y="1155885"/>
                </a:lnTo>
                <a:lnTo>
                  <a:pt x="201633" y="1196452"/>
                </a:lnTo>
                <a:lnTo>
                  <a:pt x="182669" y="1237504"/>
                </a:lnTo>
                <a:lnTo>
                  <a:pt x="164570" y="1279028"/>
                </a:lnTo>
                <a:lnTo>
                  <a:pt x="147349" y="1321014"/>
                </a:lnTo>
                <a:lnTo>
                  <a:pt x="131017" y="1363450"/>
                </a:lnTo>
                <a:lnTo>
                  <a:pt x="115584" y="1406325"/>
                </a:lnTo>
                <a:lnTo>
                  <a:pt x="101064" y="1449626"/>
                </a:lnTo>
                <a:lnTo>
                  <a:pt x="87467" y="1493342"/>
                </a:lnTo>
                <a:lnTo>
                  <a:pt x="74806" y="1537461"/>
                </a:lnTo>
                <a:lnTo>
                  <a:pt x="63090" y="1581973"/>
                </a:lnTo>
                <a:lnTo>
                  <a:pt x="52333" y="1626866"/>
                </a:lnTo>
                <a:lnTo>
                  <a:pt x="42546" y="1672127"/>
                </a:lnTo>
                <a:lnTo>
                  <a:pt x="33739" y="1717746"/>
                </a:lnTo>
                <a:lnTo>
                  <a:pt x="25926" y="1763710"/>
                </a:lnTo>
                <a:lnTo>
                  <a:pt x="19117" y="1810009"/>
                </a:lnTo>
                <a:lnTo>
                  <a:pt x="13324" y="1856631"/>
                </a:lnTo>
                <a:lnTo>
                  <a:pt x="8558" y="1903564"/>
                </a:lnTo>
                <a:lnTo>
                  <a:pt x="4831" y="1950796"/>
                </a:lnTo>
                <a:lnTo>
                  <a:pt x="2154" y="1998317"/>
                </a:lnTo>
                <a:lnTo>
                  <a:pt x="540" y="2046114"/>
                </a:lnTo>
                <a:lnTo>
                  <a:pt x="0" y="2094177"/>
                </a:lnTo>
                <a:lnTo>
                  <a:pt x="540" y="2142239"/>
                </a:lnTo>
                <a:lnTo>
                  <a:pt x="2154" y="2190036"/>
                </a:lnTo>
                <a:lnTo>
                  <a:pt x="4831" y="2237557"/>
                </a:lnTo>
                <a:lnTo>
                  <a:pt x="8558" y="2284789"/>
                </a:lnTo>
                <a:lnTo>
                  <a:pt x="13324" y="2331722"/>
                </a:lnTo>
                <a:lnTo>
                  <a:pt x="19117" y="2378344"/>
                </a:lnTo>
                <a:lnTo>
                  <a:pt x="25926" y="2424643"/>
                </a:lnTo>
                <a:lnTo>
                  <a:pt x="33739" y="2470608"/>
                </a:lnTo>
                <a:lnTo>
                  <a:pt x="42546" y="2516226"/>
                </a:lnTo>
                <a:lnTo>
                  <a:pt x="52333" y="2561488"/>
                </a:lnTo>
                <a:lnTo>
                  <a:pt x="63090" y="2606380"/>
                </a:lnTo>
                <a:lnTo>
                  <a:pt x="74806" y="2650892"/>
                </a:lnTo>
                <a:lnTo>
                  <a:pt x="87467" y="2695012"/>
                </a:lnTo>
                <a:lnTo>
                  <a:pt x="92738" y="2711959"/>
                </a:lnTo>
                <a:lnTo>
                  <a:pt x="2722430" y="2711959"/>
                </a:lnTo>
                <a:lnTo>
                  <a:pt x="2722430" y="95995"/>
                </a:lnTo>
                <a:lnTo>
                  <a:pt x="2695012" y="87467"/>
                </a:lnTo>
                <a:lnTo>
                  <a:pt x="2650892" y="74806"/>
                </a:lnTo>
                <a:lnTo>
                  <a:pt x="2606380" y="63090"/>
                </a:lnTo>
                <a:lnTo>
                  <a:pt x="2561488" y="52333"/>
                </a:lnTo>
                <a:lnTo>
                  <a:pt x="2516226" y="42546"/>
                </a:lnTo>
                <a:lnTo>
                  <a:pt x="2470608" y="33739"/>
                </a:lnTo>
                <a:lnTo>
                  <a:pt x="2424643" y="25926"/>
                </a:lnTo>
                <a:lnTo>
                  <a:pt x="2378344" y="19117"/>
                </a:lnTo>
                <a:lnTo>
                  <a:pt x="2331722" y="13324"/>
                </a:lnTo>
                <a:lnTo>
                  <a:pt x="2284789" y="8558"/>
                </a:lnTo>
                <a:lnTo>
                  <a:pt x="2237557" y="4831"/>
                </a:lnTo>
                <a:lnTo>
                  <a:pt x="2190036" y="2154"/>
                </a:lnTo>
                <a:lnTo>
                  <a:pt x="2142239" y="540"/>
                </a:lnTo>
                <a:lnTo>
                  <a:pt x="2094177" y="0"/>
                </a:lnTo>
                <a:close/>
              </a:path>
            </a:pathLst>
          </a:custGeom>
          <a:solidFill>
            <a:srgbClr val="0055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6794" y="1696283"/>
            <a:ext cx="5570511" cy="61254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218" y="3825680"/>
            <a:ext cx="5538983" cy="58541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6506" y="5654278"/>
            <a:ext cx="7005022" cy="152208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381669" y="8596596"/>
            <a:ext cx="2722880" cy="2712085"/>
          </a:xfrm>
          <a:custGeom>
            <a:avLst/>
            <a:gdLst/>
            <a:ahLst/>
            <a:cxnLst/>
            <a:rect l="l" t="t" r="r" b="b"/>
            <a:pathLst>
              <a:path w="2722880" h="2712084">
                <a:moveTo>
                  <a:pt x="2094177" y="0"/>
                </a:moveTo>
                <a:lnTo>
                  <a:pt x="2046114" y="540"/>
                </a:lnTo>
                <a:lnTo>
                  <a:pt x="1998317" y="2154"/>
                </a:lnTo>
                <a:lnTo>
                  <a:pt x="1950796" y="4831"/>
                </a:lnTo>
                <a:lnTo>
                  <a:pt x="1903564" y="8558"/>
                </a:lnTo>
                <a:lnTo>
                  <a:pt x="1856631" y="13324"/>
                </a:lnTo>
                <a:lnTo>
                  <a:pt x="1810009" y="19117"/>
                </a:lnTo>
                <a:lnTo>
                  <a:pt x="1763710" y="25926"/>
                </a:lnTo>
                <a:lnTo>
                  <a:pt x="1717746" y="33739"/>
                </a:lnTo>
                <a:lnTo>
                  <a:pt x="1672127" y="42546"/>
                </a:lnTo>
                <a:lnTo>
                  <a:pt x="1626866" y="52333"/>
                </a:lnTo>
                <a:lnTo>
                  <a:pt x="1581973" y="63090"/>
                </a:lnTo>
                <a:lnTo>
                  <a:pt x="1537461" y="74806"/>
                </a:lnTo>
                <a:lnTo>
                  <a:pt x="1493342" y="87467"/>
                </a:lnTo>
                <a:lnTo>
                  <a:pt x="1449626" y="101064"/>
                </a:lnTo>
                <a:lnTo>
                  <a:pt x="1406325" y="115584"/>
                </a:lnTo>
                <a:lnTo>
                  <a:pt x="1363450" y="131017"/>
                </a:lnTo>
                <a:lnTo>
                  <a:pt x="1321014" y="147349"/>
                </a:lnTo>
                <a:lnTo>
                  <a:pt x="1279028" y="164570"/>
                </a:lnTo>
                <a:lnTo>
                  <a:pt x="1237504" y="182669"/>
                </a:lnTo>
                <a:lnTo>
                  <a:pt x="1196452" y="201633"/>
                </a:lnTo>
                <a:lnTo>
                  <a:pt x="1155885" y="221452"/>
                </a:lnTo>
                <a:lnTo>
                  <a:pt x="1115813" y="242113"/>
                </a:lnTo>
                <a:lnTo>
                  <a:pt x="1076250" y="263605"/>
                </a:lnTo>
                <a:lnTo>
                  <a:pt x="1037205" y="285916"/>
                </a:lnTo>
                <a:lnTo>
                  <a:pt x="998692" y="309036"/>
                </a:lnTo>
                <a:lnTo>
                  <a:pt x="960720" y="332951"/>
                </a:lnTo>
                <a:lnTo>
                  <a:pt x="923302" y="357652"/>
                </a:lnTo>
                <a:lnTo>
                  <a:pt x="886450" y="383126"/>
                </a:lnTo>
                <a:lnTo>
                  <a:pt x="850174" y="409362"/>
                </a:lnTo>
                <a:lnTo>
                  <a:pt x="814487" y="436348"/>
                </a:lnTo>
                <a:lnTo>
                  <a:pt x="779400" y="464072"/>
                </a:lnTo>
                <a:lnTo>
                  <a:pt x="744925" y="492524"/>
                </a:lnTo>
                <a:lnTo>
                  <a:pt x="711073" y="521691"/>
                </a:lnTo>
                <a:lnTo>
                  <a:pt x="677855" y="551562"/>
                </a:lnTo>
                <a:lnTo>
                  <a:pt x="645283" y="582125"/>
                </a:lnTo>
                <a:lnTo>
                  <a:pt x="613370" y="613370"/>
                </a:lnTo>
                <a:lnTo>
                  <a:pt x="582125" y="645283"/>
                </a:lnTo>
                <a:lnTo>
                  <a:pt x="551562" y="677855"/>
                </a:lnTo>
                <a:lnTo>
                  <a:pt x="521691" y="711073"/>
                </a:lnTo>
                <a:lnTo>
                  <a:pt x="492524" y="744925"/>
                </a:lnTo>
                <a:lnTo>
                  <a:pt x="464072" y="779400"/>
                </a:lnTo>
                <a:lnTo>
                  <a:pt x="436348" y="814487"/>
                </a:lnTo>
                <a:lnTo>
                  <a:pt x="409362" y="850174"/>
                </a:lnTo>
                <a:lnTo>
                  <a:pt x="383126" y="886450"/>
                </a:lnTo>
                <a:lnTo>
                  <a:pt x="357652" y="923302"/>
                </a:lnTo>
                <a:lnTo>
                  <a:pt x="332951" y="960720"/>
                </a:lnTo>
                <a:lnTo>
                  <a:pt x="309036" y="998692"/>
                </a:lnTo>
                <a:lnTo>
                  <a:pt x="285916" y="1037205"/>
                </a:lnTo>
                <a:lnTo>
                  <a:pt x="263605" y="1076250"/>
                </a:lnTo>
                <a:lnTo>
                  <a:pt x="242113" y="1115813"/>
                </a:lnTo>
                <a:lnTo>
                  <a:pt x="221452" y="1155885"/>
                </a:lnTo>
                <a:lnTo>
                  <a:pt x="201633" y="1196452"/>
                </a:lnTo>
                <a:lnTo>
                  <a:pt x="182669" y="1237504"/>
                </a:lnTo>
                <a:lnTo>
                  <a:pt x="164570" y="1279028"/>
                </a:lnTo>
                <a:lnTo>
                  <a:pt x="147349" y="1321014"/>
                </a:lnTo>
                <a:lnTo>
                  <a:pt x="131017" y="1363450"/>
                </a:lnTo>
                <a:lnTo>
                  <a:pt x="115584" y="1406325"/>
                </a:lnTo>
                <a:lnTo>
                  <a:pt x="101064" y="1449626"/>
                </a:lnTo>
                <a:lnTo>
                  <a:pt x="87467" y="1493342"/>
                </a:lnTo>
                <a:lnTo>
                  <a:pt x="74806" y="1537461"/>
                </a:lnTo>
                <a:lnTo>
                  <a:pt x="63090" y="1581973"/>
                </a:lnTo>
                <a:lnTo>
                  <a:pt x="52333" y="1626866"/>
                </a:lnTo>
                <a:lnTo>
                  <a:pt x="42546" y="1672127"/>
                </a:lnTo>
                <a:lnTo>
                  <a:pt x="33739" y="1717746"/>
                </a:lnTo>
                <a:lnTo>
                  <a:pt x="25926" y="1763710"/>
                </a:lnTo>
                <a:lnTo>
                  <a:pt x="19117" y="1810009"/>
                </a:lnTo>
                <a:lnTo>
                  <a:pt x="13324" y="1856631"/>
                </a:lnTo>
                <a:lnTo>
                  <a:pt x="8558" y="1903564"/>
                </a:lnTo>
                <a:lnTo>
                  <a:pt x="4831" y="1950796"/>
                </a:lnTo>
                <a:lnTo>
                  <a:pt x="2154" y="1998317"/>
                </a:lnTo>
                <a:lnTo>
                  <a:pt x="540" y="2046114"/>
                </a:lnTo>
                <a:lnTo>
                  <a:pt x="0" y="2094177"/>
                </a:lnTo>
                <a:lnTo>
                  <a:pt x="540" y="2142239"/>
                </a:lnTo>
                <a:lnTo>
                  <a:pt x="2154" y="2190036"/>
                </a:lnTo>
                <a:lnTo>
                  <a:pt x="4831" y="2237557"/>
                </a:lnTo>
                <a:lnTo>
                  <a:pt x="8558" y="2284789"/>
                </a:lnTo>
                <a:lnTo>
                  <a:pt x="13324" y="2331722"/>
                </a:lnTo>
                <a:lnTo>
                  <a:pt x="19117" y="2378344"/>
                </a:lnTo>
                <a:lnTo>
                  <a:pt x="25926" y="2424643"/>
                </a:lnTo>
                <a:lnTo>
                  <a:pt x="33739" y="2470608"/>
                </a:lnTo>
                <a:lnTo>
                  <a:pt x="42546" y="2516226"/>
                </a:lnTo>
                <a:lnTo>
                  <a:pt x="52333" y="2561488"/>
                </a:lnTo>
                <a:lnTo>
                  <a:pt x="63090" y="2606380"/>
                </a:lnTo>
                <a:lnTo>
                  <a:pt x="74806" y="2650892"/>
                </a:lnTo>
                <a:lnTo>
                  <a:pt x="87467" y="2695012"/>
                </a:lnTo>
                <a:lnTo>
                  <a:pt x="92738" y="2711959"/>
                </a:lnTo>
                <a:lnTo>
                  <a:pt x="2722430" y="2711959"/>
                </a:lnTo>
                <a:lnTo>
                  <a:pt x="2722430" y="95995"/>
                </a:lnTo>
                <a:lnTo>
                  <a:pt x="2695012" y="87467"/>
                </a:lnTo>
                <a:lnTo>
                  <a:pt x="2650892" y="74806"/>
                </a:lnTo>
                <a:lnTo>
                  <a:pt x="2606380" y="63090"/>
                </a:lnTo>
                <a:lnTo>
                  <a:pt x="2561488" y="52333"/>
                </a:lnTo>
                <a:lnTo>
                  <a:pt x="2516226" y="42546"/>
                </a:lnTo>
                <a:lnTo>
                  <a:pt x="2470608" y="33739"/>
                </a:lnTo>
                <a:lnTo>
                  <a:pt x="2424643" y="25926"/>
                </a:lnTo>
                <a:lnTo>
                  <a:pt x="2378344" y="19117"/>
                </a:lnTo>
                <a:lnTo>
                  <a:pt x="2331722" y="13324"/>
                </a:lnTo>
                <a:lnTo>
                  <a:pt x="2284789" y="8558"/>
                </a:lnTo>
                <a:lnTo>
                  <a:pt x="2237557" y="4831"/>
                </a:lnTo>
                <a:lnTo>
                  <a:pt x="2190036" y="2154"/>
                </a:lnTo>
                <a:lnTo>
                  <a:pt x="2142239" y="540"/>
                </a:lnTo>
                <a:lnTo>
                  <a:pt x="2094177" y="0"/>
                </a:lnTo>
                <a:close/>
              </a:path>
            </a:pathLst>
          </a:custGeom>
          <a:solidFill>
            <a:srgbClr val="0055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91762" y="3825680"/>
            <a:ext cx="5917652" cy="5854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80574" y="5938122"/>
            <a:ext cx="3093097" cy="8089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999451" y="628253"/>
            <a:ext cx="1612516" cy="17695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5564" y="6156880"/>
            <a:ext cx="3916679" cy="575945"/>
          </a:xfrm>
          <a:custGeom>
            <a:avLst/>
            <a:gdLst/>
            <a:ahLst/>
            <a:cxnLst/>
            <a:rect l="l" t="t" r="r" b="b"/>
            <a:pathLst>
              <a:path w="3916679" h="575945">
                <a:moveTo>
                  <a:pt x="3628161" y="0"/>
                </a:moveTo>
                <a:lnTo>
                  <a:pt x="287949" y="0"/>
                </a:lnTo>
                <a:lnTo>
                  <a:pt x="241242" y="3768"/>
                </a:lnTo>
                <a:lnTo>
                  <a:pt x="196935" y="14679"/>
                </a:lnTo>
                <a:lnTo>
                  <a:pt x="155620" y="32140"/>
                </a:lnTo>
                <a:lnTo>
                  <a:pt x="117890" y="55557"/>
                </a:lnTo>
                <a:lnTo>
                  <a:pt x="84338" y="84338"/>
                </a:lnTo>
                <a:lnTo>
                  <a:pt x="55557" y="117890"/>
                </a:lnTo>
                <a:lnTo>
                  <a:pt x="32140" y="155620"/>
                </a:lnTo>
                <a:lnTo>
                  <a:pt x="14679" y="196935"/>
                </a:lnTo>
                <a:lnTo>
                  <a:pt x="3768" y="241242"/>
                </a:lnTo>
                <a:lnTo>
                  <a:pt x="0" y="287949"/>
                </a:lnTo>
                <a:lnTo>
                  <a:pt x="3768" y="334656"/>
                </a:lnTo>
                <a:lnTo>
                  <a:pt x="14679" y="378963"/>
                </a:lnTo>
                <a:lnTo>
                  <a:pt x="32140" y="420278"/>
                </a:lnTo>
                <a:lnTo>
                  <a:pt x="55557" y="458008"/>
                </a:lnTo>
                <a:lnTo>
                  <a:pt x="84338" y="491560"/>
                </a:lnTo>
                <a:lnTo>
                  <a:pt x="117890" y="520341"/>
                </a:lnTo>
                <a:lnTo>
                  <a:pt x="155620" y="543758"/>
                </a:lnTo>
                <a:lnTo>
                  <a:pt x="196935" y="561218"/>
                </a:lnTo>
                <a:lnTo>
                  <a:pt x="241242" y="572129"/>
                </a:lnTo>
                <a:lnTo>
                  <a:pt x="287949" y="575898"/>
                </a:lnTo>
                <a:lnTo>
                  <a:pt x="3628161" y="575898"/>
                </a:lnTo>
                <a:lnTo>
                  <a:pt x="3674868" y="572129"/>
                </a:lnTo>
                <a:lnTo>
                  <a:pt x="3719176" y="561218"/>
                </a:lnTo>
                <a:lnTo>
                  <a:pt x="3760491" y="543758"/>
                </a:lnTo>
                <a:lnTo>
                  <a:pt x="3798220" y="520341"/>
                </a:lnTo>
                <a:lnTo>
                  <a:pt x="3831772" y="491560"/>
                </a:lnTo>
                <a:lnTo>
                  <a:pt x="3860553" y="458008"/>
                </a:lnTo>
                <a:lnTo>
                  <a:pt x="3883970" y="420278"/>
                </a:lnTo>
                <a:lnTo>
                  <a:pt x="3901431" y="378963"/>
                </a:lnTo>
                <a:lnTo>
                  <a:pt x="3912342" y="334656"/>
                </a:lnTo>
                <a:lnTo>
                  <a:pt x="3916111" y="287949"/>
                </a:lnTo>
                <a:lnTo>
                  <a:pt x="3912342" y="241242"/>
                </a:lnTo>
                <a:lnTo>
                  <a:pt x="3901431" y="196935"/>
                </a:lnTo>
                <a:lnTo>
                  <a:pt x="3883970" y="155620"/>
                </a:lnTo>
                <a:lnTo>
                  <a:pt x="3860553" y="117890"/>
                </a:lnTo>
                <a:lnTo>
                  <a:pt x="3831772" y="84338"/>
                </a:lnTo>
                <a:lnTo>
                  <a:pt x="3798220" y="55557"/>
                </a:lnTo>
                <a:lnTo>
                  <a:pt x="3760491" y="32140"/>
                </a:lnTo>
                <a:lnTo>
                  <a:pt x="3719176" y="14679"/>
                </a:lnTo>
                <a:lnTo>
                  <a:pt x="3674868" y="3768"/>
                </a:lnTo>
                <a:lnTo>
                  <a:pt x="3628161" y="0"/>
                </a:lnTo>
                <a:close/>
              </a:path>
            </a:pathLst>
          </a:custGeom>
          <a:solidFill>
            <a:srgbClr val="FD9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58369" y="5654278"/>
            <a:ext cx="4806315" cy="575945"/>
          </a:xfrm>
          <a:custGeom>
            <a:avLst/>
            <a:gdLst/>
            <a:ahLst/>
            <a:cxnLst/>
            <a:rect l="l" t="t" r="r" b="b"/>
            <a:pathLst>
              <a:path w="4806315" h="575945">
                <a:moveTo>
                  <a:pt x="4518187" y="0"/>
                </a:moveTo>
                <a:lnTo>
                  <a:pt x="287949" y="0"/>
                </a:lnTo>
                <a:lnTo>
                  <a:pt x="241242" y="3768"/>
                </a:lnTo>
                <a:lnTo>
                  <a:pt x="196935" y="14679"/>
                </a:lnTo>
                <a:lnTo>
                  <a:pt x="155620" y="32140"/>
                </a:lnTo>
                <a:lnTo>
                  <a:pt x="117890" y="55557"/>
                </a:lnTo>
                <a:lnTo>
                  <a:pt x="84338" y="84338"/>
                </a:lnTo>
                <a:lnTo>
                  <a:pt x="55557" y="117890"/>
                </a:lnTo>
                <a:lnTo>
                  <a:pt x="32140" y="155620"/>
                </a:lnTo>
                <a:lnTo>
                  <a:pt x="14679" y="196935"/>
                </a:lnTo>
                <a:lnTo>
                  <a:pt x="3768" y="241242"/>
                </a:lnTo>
                <a:lnTo>
                  <a:pt x="0" y="287949"/>
                </a:lnTo>
                <a:lnTo>
                  <a:pt x="3768" y="334656"/>
                </a:lnTo>
                <a:lnTo>
                  <a:pt x="14679" y="378963"/>
                </a:lnTo>
                <a:lnTo>
                  <a:pt x="32140" y="420278"/>
                </a:lnTo>
                <a:lnTo>
                  <a:pt x="55557" y="458008"/>
                </a:lnTo>
                <a:lnTo>
                  <a:pt x="84338" y="491560"/>
                </a:lnTo>
                <a:lnTo>
                  <a:pt x="117890" y="520341"/>
                </a:lnTo>
                <a:lnTo>
                  <a:pt x="155620" y="543758"/>
                </a:lnTo>
                <a:lnTo>
                  <a:pt x="196935" y="561218"/>
                </a:lnTo>
                <a:lnTo>
                  <a:pt x="241242" y="572129"/>
                </a:lnTo>
                <a:lnTo>
                  <a:pt x="287949" y="575898"/>
                </a:lnTo>
                <a:lnTo>
                  <a:pt x="4518187" y="575898"/>
                </a:lnTo>
                <a:lnTo>
                  <a:pt x="4564893" y="572129"/>
                </a:lnTo>
                <a:lnTo>
                  <a:pt x="4609201" y="561218"/>
                </a:lnTo>
                <a:lnTo>
                  <a:pt x="4650516" y="543758"/>
                </a:lnTo>
                <a:lnTo>
                  <a:pt x="4688246" y="520341"/>
                </a:lnTo>
                <a:lnTo>
                  <a:pt x="4721797" y="491560"/>
                </a:lnTo>
                <a:lnTo>
                  <a:pt x="4750578" y="458008"/>
                </a:lnTo>
                <a:lnTo>
                  <a:pt x="4773996" y="420278"/>
                </a:lnTo>
                <a:lnTo>
                  <a:pt x="4791456" y="378963"/>
                </a:lnTo>
                <a:lnTo>
                  <a:pt x="4802367" y="334656"/>
                </a:lnTo>
                <a:lnTo>
                  <a:pt x="4806136" y="287949"/>
                </a:lnTo>
                <a:lnTo>
                  <a:pt x="4802367" y="241242"/>
                </a:lnTo>
                <a:lnTo>
                  <a:pt x="4791456" y="196935"/>
                </a:lnTo>
                <a:lnTo>
                  <a:pt x="4773996" y="155620"/>
                </a:lnTo>
                <a:lnTo>
                  <a:pt x="4750578" y="117890"/>
                </a:lnTo>
                <a:lnTo>
                  <a:pt x="4721797" y="84338"/>
                </a:lnTo>
                <a:lnTo>
                  <a:pt x="4688246" y="55557"/>
                </a:lnTo>
                <a:lnTo>
                  <a:pt x="4650516" y="32140"/>
                </a:lnTo>
                <a:lnTo>
                  <a:pt x="4609201" y="14679"/>
                </a:lnTo>
                <a:lnTo>
                  <a:pt x="4564893" y="3768"/>
                </a:lnTo>
                <a:lnTo>
                  <a:pt x="4518187" y="0"/>
                </a:lnTo>
                <a:close/>
              </a:path>
            </a:pathLst>
          </a:custGeom>
          <a:solidFill>
            <a:srgbClr val="FD9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8935" y="3814079"/>
            <a:ext cx="10738965" cy="59701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7381669" y="8596596"/>
            <a:ext cx="2722880" cy="2712085"/>
          </a:xfrm>
          <a:custGeom>
            <a:avLst/>
            <a:gdLst/>
            <a:ahLst/>
            <a:cxnLst/>
            <a:rect l="l" t="t" r="r" b="b"/>
            <a:pathLst>
              <a:path w="2722880" h="2712084">
                <a:moveTo>
                  <a:pt x="2094177" y="0"/>
                </a:moveTo>
                <a:lnTo>
                  <a:pt x="2046114" y="540"/>
                </a:lnTo>
                <a:lnTo>
                  <a:pt x="1998317" y="2154"/>
                </a:lnTo>
                <a:lnTo>
                  <a:pt x="1950796" y="4831"/>
                </a:lnTo>
                <a:lnTo>
                  <a:pt x="1903564" y="8558"/>
                </a:lnTo>
                <a:lnTo>
                  <a:pt x="1856631" y="13324"/>
                </a:lnTo>
                <a:lnTo>
                  <a:pt x="1810009" y="19117"/>
                </a:lnTo>
                <a:lnTo>
                  <a:pt x="1763710" y="25926"/>
                </a:lnTo>
                <a:lnTo>
                  <a:pt x="1717746" y="33739"/>
                </a:lnTo>
                <a:lnTo>
                  <a:pt x="1672127" y="42546"/>
                </a:lnTo>
                <a:lnTo>
                  <a:pt x="1626866" y="52333"/>
                </a:lnTo>
                <a:lnTo>
                  <a:pt x="1581973" y="63090"/>
                </a:lnTo>
                <a:lnTo>
                  <a:pt x="1537461" y="74806"/>
                </a:lnTo>
                <a:lnTo>
                  <a:pt x="1493342" y="87467"/>
                </a:lnTo>
                <a:lnTo>
                  <a:pt x="1449626" y="101064"/>
                </a:lnTo>
                <a:lnTo>
                  <a:pt x="1406325" y="115584"/>
                </a:lnTo>
                <a:lnTo>
                  <a:pt x="1363450" y="131017"/>
                </a:lnTo>
                <a:lnTo>
                  <a:pt x="1321014" y="147349"/>
                </a:lnTo>
                <a:lnTo>
                  <a:pt x="1279028" y="164570"/>
                </a:lnTo>
                <a:lnTo>
                  <a:pt x="1237504" y="182669"/>
                </a:lnTo>
                <a:lnTo>
                  <a:pt x="1196452" y="201633"/>
                </a:lnTo>
                <a:lnTo>
                  <a:pt x="1155885" y="221452"/>
                </a:lnTo>
                <a:lnTo>
                  <a:pt x="1115813" y="242113"/>
                </a:lnTo>
                <a:lnTo>
                  <a:pt x="1076250" y="263605"/>
                </a:lnTo>
                <a:lnTo>
                  <a:pt x="1037205" y="285916"/>
                </a:lnTo>
                <a:lnTo>
                  <a:pt x="998692" y="309036"/>
                </a:lnTo>
                <a:lnTo>
                  <a:pt x="960720" y="332951"/>
                </a:lnTo>
                <a:lnTo>
                  <a:pt x="923302" y="357652"/>
                </a:lnTo>
                <a:lnTo>
                  <a:pt x="886450" y="383126"/>
                </a:lnTo>
                <a:lnTo>
                  <a:pt x="850174" y="409362"/>
                </a:lnTo>
                <a:lnTo>
                  <a:pt x="814487" y="436348"/>
                </a:lnTo>
                <a:lnTo>
                  <a:pt x="779400" y="464072"/>
                </a:lnTo>
                <a:lnTo>
                  <a:pt x="744925" y="492524"/>
                </a:lnTo>
                <a:lnTo>
                  <a:pt x="711073" y="521691"/>
                </a:lnTo>
                <a:lnTo>
                  <a:pt x="677855" y="551562"/>
                </a:lnTo>
                <a:lnTo>
                  <a:pt x="645283" y="582125"/>
                </a:lnTo>
                <a:lnTo>
                  <a:pt x="613370" y="613370"/>
                </a:lnTo>
                <a:lnTo>
                  <a:pt x="582125" y="645283"/>
                </a:lnTo>
                <a:lnTo>
                  <a:pt x="551562" y="677855"/>
                </a:lnTo>
                <a:lnTo>
                  <a:pt x="521691" y="711073"/>
                </a:lnTo>
                <a:lnTo>
                  <a:pt x="492524" y="744925"/>
                </a:lnTo>
                <a:lnTo>
                  <a:pt x="464072" y="779400"/>
                </a:lnTo>
                <a:lnTo>
                  <a:pt x="436348" y="814487"/>
                </a:lnTo>
                <a:lnTo>
                  <a:pt x="409362" y="850174"/>
                </a:lnTo>
                <a:lnTo>
                  <a:pt x="383126" y="886450"/>
                </a:lnTo>
                <a:lnTo>
                  <a:pt x="357652" y="923302"/>
                </a:lnTo>
                <a:lnTo>
                  <a:pt x="332951" y="960720"/>
                </a:lnTo>
                <a:lnTo>
                  <a:pt x="309036" y="998692"/>
                </a:lnTo>
                <a:lnTo>
                  <a:pt x="285916" y="1037205"/>
                </a:lnTo>
                <a:lnTo>
                  <a:pt x="263605" y="1076250"/>
                </a:lnTo>
                <a:lnTo>
                  <a:pt x="242113" y="1115813"/>
                </a:lnTo>
                <a:lnTo>
                  <a:pt x="221452" y="1155885"/>
                </a:lnTo>
                <a:lnTo>
                  <a:pt x="201633" y="1196452"/>
                </a:lnTo>
                <a:lnTo>
                  <a:pt x="182669" y="1237504"/>
                </a:lnTo>
                <a:lnTo>
                  <a:pt x="164570" y="1279028"/>
                </a:lnTo>
                <a:lnTo>
                  <a:pt x="147349" y="1321014"/>
                </a:lnTo>
                <a:lnTo>
                  <a:pt x="131017" y="1363450"/>
                </a:lnTo>
                <a:lnTo>
                  <a:pt x="115584" y="1406325"/>
                </a:lnTo>
                <a:lnTo>
                  <a:pt x="101064" y="1449626"/>
                </a:lnTo>
                <a:lnTo>
                  <a:pt x="87467" y="1493342"/>
                </a:lnTo>
                <a:lnTo>
                  <a:pt x="74806" y="1537461"/>
                </a:lnTo>
                <a:lnTo>
                  <a:pt x="63090" y="1581973"/>
                </a:lnTo>
                <a:lnTo>
                  <a:pt x="52333" y="1626866"/>
                </a:lnTo>
                <a:lnTo>
                  <a:pt x="42546" y="1672127"/>
                </a:lnTo>
                <a:lnTo>
                  <a:pt x="33739" y="1717746"/>
                </a:lnTo>
                <a:lnTo>
                  <a:pt x="25926" y="1763710"/>
                </a:lnTo>
                <a:lnTo>
                  <a:pt x="19117" y="1810009"/>
                </a:lnTo>
                <a:lnTo>
                  <a:pt x="13324" y="1856631"/>
                </a:lnTo>
                <a:lnTo>
                  <a:pt x="8558" y="1903564"/>
                </a:lnTo>
                <a:lnTo>
                  <a:pt x="4831" y="1950796"/>
                </a:lnTo>
                <a:lnTo>
                  <a:pt x="2154" y="1998317"/>
                </a:lnTo>
                <a:lnTo>
                  <a:pt x="540" y="2046114"/>
                </a:lnTo>
                <a:lnTo>
                  <a:pt x="0" y="2094177"/>
                </a:lnTo>
                <a:lnTo>
                  <a:pt x="540" y="2142239"/>
                </a:lnTo>
                <a:lnTo>
                  <a:pt x="2154" y="2190036"/>
                </a:lnTo>
                <a:lnTo>
                  <a:pt x="4831" y="2237557"/>
                </a:lnTo>
                <a:lnTo>
                  <a:pt x="8558" y="2284789"/>
                </a:lnTo>
                <a:lnTo>
                  <a:pt x="13324" y="2331722"/>
                </a:lnTo>
                <a:lnTo>
                  <a:pt x="19117" y="2378344"/>
                </a:lnTo>
                <a:lnTo>
                  <a:pt x="25926" y="2424643"/>
                </a:lnTo>
                <a:lnTo>
                  <a:pt x="33739" y="2470608"/>
                </a:lnTo>
                <a:lnTo>
                  <a:pt x="42546" y="2516226"/>
                </a:lnTo>
                <a:lnTo>
                  <a:pt x="52333" y="2561488"/>
                </a:lnTo>
                <a:lnTo>
                  <a:pt x="63090" y="2606380"/>
                </a:lnTo>
                <a:lnTo>
                  <a:pt x="74806" y="2650892"/>
                </a:lnTo>
                <a:lnTo>
                  <a:pt x="87467" y="2695012"/>
                </a:lnTo>
                <a:lnTo>
                  <a:pt x="92738" y="2711959"/>
                </a:lnTo>
                <a:lnTo>
                  <a:pt x="2722430" y="2711959"/>
                </a:lnTo>
                <a:lnTo>
                  <a:pt x="2722430" y="95995"/>
                </a:lnTo>
                <a:lnTo>
                  <a:pt x="2695012" y="87467"/>
                </a:lnTo>
                <a:lnTo>
                  <a:pt x="2650892" y="74806"/>
                </a:lnTo>
                <a:lnTo>
                  <a:pt x="2606380" y="63090"/>
                </a:lnTo>
                <a:lnTo>
                  <a:pt x="2561488" y="52333"/>
                </a:lnTo>
                <a:lnTo>
                  <a:pt x="2516226" y="42546"/>
                </a:lnTo>
                <a:lnTo>
                  <a:pt x="2470608" y="33739"/>
                </a:lnTo>
                <a:lnTo>
                  <a:pt x="2424643" y="25926"/>
                </a:lnTo>
                <a:lnTo>
                  <a:pt x="2378344" y="19117"/>
                </a:lnTo>
                <a:lnTo>
                  <a:pt x="2331722" y="13324"/>
                </a:lnTo>
                <a:lnTo>
                  <a:pt x="2284789" y="8558"/>
                </a:lnTo>
                <a:lnTo>
                  <a:pt x="2237557" y="4831"/>
                </a:lnTo>
                <a:lnTo>
                  <a:pt x="2190036" y="2154"/>
                </a:lnTo>
                <a:lnTo>
                  <a:pt x="2142239" y="540"/>
                </a:lnTo>
                <a:lnTo>
                  <a:pt x="2094177" y="0"/>
                </a:lnTo>
                <a:close/>
              </a:path>
            </a:pathLst>
          </a:custGeom>
          <a:solidFill>
            <a:srgbClr val="0055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99451" y="628253"/>
            <a:ext cx="1612516" cy="17695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5782" y="5769457"/>
            <a:ext cx="12420469" cy="24539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6506" y="7172556"/>
            <a:ext cx="1256665" cy="575945"/>
          </a:xfrm>
          <a:custGeom>
            <a:avLst/>
            <a:gdLst/>
            <a:ahLst/>
            <a:cxnLst/>
            <a:rect l="l" t="t" r="r" b="b"/>
            <a:pathLst>
              <a:path w="1256664" h="575945">
                <a:moveTo>
                  <a:pt x="968556" y="0"/>
                </a:moveTo>
                <a:lnTo>
                  <a:pt x="287949" y="0"/>
                </a:lnTo>
                <a:lnTo>
                  <a:pt x="241242" y="3768"/>
                </a:lnTo>
                <a:lnTo>
                  <a:pt x="196935" y="14679"/>
                </a:lnTo>
                <a:lnTo>
                  <a:pt x="155620" y="32140"/>
                </a:lnTo>
                <a:lnTo>
                  <a:pt x="117890" y="55557"/>
                </a:lnTo>
                <a:lnTo>
                  <a:pt x="84338" y="84338"/>
                </a:lnTo>
                <a:lnTo>
                  <a:pt x="55557" y="117890"/>
                </a:lnTo>
                <a:lnTo>
                  <a:pt x="32140" y="155620"/>
                </a:lnTo>
                <a:lnTo>
                  <a:pt x="14679" y="196935"/>
                </a:lnTo>
                <a:lnTo>
                  <a:pt x="3768" y="241242"/>
                </a:lnTo>
                <a:lnTo>
                  <a:pt x="0" y="287949"/>
                </a:lnTo>
                <a:lnTo>
                  <a:pt x="3768" y="334656"/>
                </a:lnTo>
                <a:lnTo>
                  <a:pt x="14679" y="378963"/>
                </a:lnTo>
                <a:lnTo>
                  <a:pt x="32140" y="420278"/>
                </a:lnTo>
                <a:lnTo>
                  <a:pt x="55557" y="458008"/>
                </a:lnTo>
                <a:lnTo>
                  <a:pt x="84338" y="491560"/>
                </a:lnTo>
                <a:lnTo>
                  <a:pt x="117890" y="520341"/>
                </a:lnTo>
                <a:lnTo>
                  <a:pt x="155620" y="543758"/>
                </a:lnTo>
                <a:lnTo>
                  <a:pt x="196935" y="561218"/>
                </a:lnTo>
                <a:lnTo>
                  <a:pt x="241242" y="572129"/>
                </a:lnTo>
                <a:lnTo>
                  <a:pt x="287949" y="575898"/>
                </a:lnTo>
                <a:lnTo>
                  <a:pt x="968556" y="575898"/>
                </a:lnTo>
                <a:lnTo>
                  <a:pt x="1015263" y="572129"/>
                </a:lnTo>
                <a:lnTo>
                  <a:pt x="1059571" y="561218"/>
                </a:lnTo>
                <a:lnTo>
                  <a:pt x="1100886" y="543758"/>
                </a:lnTo>
                <a:lnTo>
                  <a:pt x="1138616" y="520341"/>
                </a:lnTo>
                <a:lnTo>
                  <a:pt x="1172167" y="491560"/>
                </a:lnTo>
                <a:lnTo>
                  <a:pt x="1200948" y="458008"/>
                </a:lnTo>
                <a:lnTo>
                  <a:pt x="1224365" y="420278"/>
                </a:lnTo>
                <a:lnTo>
                  <a:pt x="1241826" y="378963"/>
                </a:lnTo>
                <a:lnTo>
                  <a:pt x="1252737" y="334656"/>
                </a:lnTo>
                <a:lnTo>
                  <a:pt x="1256506" y="287949"/>
                </a:lnTo>
                <a:lnTo>
                  <a:pt x="1252737" y="241242"/>
                </a:lnTo>
                <a:lnTo>
                  <a:pt x="1241826" y="196935"/>
                </a:lnTo>
                <a:lnTo>
                  <a:pt x="1224365" y="155620"/>
                </a:lnTo>
                <a:lnTo>
                  <a:pt x="1200948" y="117890"/>
                </a:lnTo>
                <a:lnTo>
                  <a:pt x="1172167" y="84338"/>
                </a:lnTo>
                <a:lnTo>
                  <a:pt x="1138616" y="55557"/>
                </a:lnTo>
                <a:lnTo>
                  <a:pt x="1100886" y="32140"/>
                </a:lnTo>
                <a:lnTo>
                  <a:pt x="1059571" y="14679"/>
                </a:lnTo>
                <a:lnTo>
                  <a:pt x="1015263" y="3768"/>
                </a:lnTo>
                <a:lnTo>
                  <a:pt x="968556" y="0"/>
                </a:lnTo>
                <a:close/>
              </a:path>
            </a:pathLst>
          </a:custGeom>
          <a:solidFill>
            <a:srgbClr val="FD9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43746" y="6669954"/>
            <a:ext cx="5414010" cy="575945"/>
          </a:xfrm>
          <a:custGeom>
            <a:avLst/>
            <a:gdLst/>
            <a:ahLst/>
            <a:cxnLst/>
            <a:rect l="l" t="t" r="r" b="b"/>
            <a:pathLst>
              <a:path w="5414009" h="575945">
                <a:moveTo>
                  <a:pt x="5125498" y="0"/>
                </a:moveTo>
                <a:lnTo>
                  <a:pt x="287949" y="0"/>
                </a:lnTo>
                <a:lnTo>
                  <a:pt x="241242" y="3768"/>
                </a:lnTo>
                <a:lnTo>
                  <a:pt x="196935" y="14679"/>
                </a:lnTo>
                <a:lnTo>
                  <a:pt x="155620" y="32140"/>
                </a:lnTo>
                <a:lnTo>
                  <a:pt x="117890" y="55557"/>
                </a:lnTo>
                <a:lnTo>
                  <a:pt x="84338" y="84338"/>
                </a:lnTo>
                <a:lnTo>
                  <a:pt x="55557" y="117890"/>
                </a:lnTo>
                <a:lnTo>
                  <a:pt x="32140" y="155620"/>
                </a:lnTo>
                <a:lnTo>
                  <a:pt x="14679" y="196935"/>
                </a:lnTo>
                <a:lnTo>
                  <a:pt x="3768" y="241242"/>
                </a:lnTo>
                <a:lnTo>
                  <a:pt x="0" y="287949"/>
                </a:lnTo>
                <a:lnTo>
                  <a:pt x="3768" y="334656"/>
                </a:lnTo>
                <a:lnTo>
                  <a:pt x="14679" y="378963"/>
                </a:lnTo>
                <a:lnTo>
                  <a:pt x="32140" y="420278"/>
                </a:lnTo>
                <a:lnTo>
                  <a:pt x="55557" y="458008"/>
                </a:lnTo>
                <a:lnTo>
                  <a:pt x="84338" y="491560"/>
                </a:lnTo>
                <a:lnTo>
                  <a:pt x="117890" y="520341"/>
                </a:lnTo>
                <a:lnTo>
                  <a:pt x="155620" y="543758"/>
                </a:lnTo>
                <a:lnTo>
                  <a:pt x="196935" y="561218"/>
                </a:lnTo>
                <a:lnTo>
                  <a:pt x="241242" y="572129"/>
                </a:lnTo>
                <a:lnTo>
                  <a:pt x="287949" y="575898"/>
                </a:lnTo>
                <a:lnTo>
                  <a:pt x="5125498" y="575898"/>
                </a:lnTo>
                <a:lnTo>
                  <a:pt x="5172205" y="572129"/>
                </a:lnTo>
                <a:lnTo>
                  <a:pt x="5216512" y="561218"/>
                </a:lnTo>
                <a:lnTo>
                  <a:pt x="5257827" y="543758"/>
                </a:lnTo>
                <a:lnTo>
                  <a:pt x="5295557" y="520341"/>
                </a:lnTo>
                <a:lnTo>
                  <a:pt x="5329109" y="491560"/>
                </a:lnTo>
                <a:lnTo>
                  <a:pt x="5357890" y="458008"/>
                </a:lnTo>
                <a:lnTo>
                  <a:pt x="5381307" y="420278"/>
                </a:lnTo>
                <a:lnTo>
                  <a:pt x="5398767" y="378963"/>
                </a:lnTo>
                <a:lnTo>
                  <a:pt x="5409678" y="334656"/>
                </a:lnTo>
                <a:lnTo>
                  <a:pt x="5413447" y="287949"/>
                </a:lnTo>
                <a:lnTo>
                  <a:pt x="5409678" y="241242"/>
                </a:lnTo>
                <a:lnTo>
                  <a:pt x="5398767" y="196935"/>
                </a:lnTo>
                <a:lnTo>
                  <a:pt x="5381307" y="155620"/>
                </a:lnTo>
                <a:lnTo>
                  <a:pt x="5357890" y="117890"/>
                </a:lnTo>
                <a:lnTo>
                  <a:pt x="5329109" y="84338"/>
                </a:lnTo>
                <a:lnTo>
                  <a:pt x="5295557" y="55557"/>
                </a:lnTo>
                <a:lnTo>
                  <a:pt x="5257827" y="32140"/>
                </a:lnTo>
                <a:lnTo>
                  <a:pt x="5216512" y="14679"/>
                </a:lnTo>
                <a:lnTo>
                  <a:pt x="5172205" y="3768"/>
                </a:lnTo>
                <a:lnTo>
                  <a:pt x="5125498" y="0"/>
                </a:lnTo>
                <a:close/>
              </a:path>
            </a:pathLst>
          </a:custGeom>
          <a:solidFill>
            <a:srgbClr val="FD9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451" y="628253"/>
            <a:ext cx="1612516" cy="176957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7381669" y="8596596"/>
            <a:ext cx="2722880" cy="2712085"/>
          </a:xfrm>
          <a:custGeom>
            <a:avLst/>
            <a:gdLst/>
            <a:ahLst/>
            <a:cxnLst/>
            <a:rect l="l" t="t" r="r" b="b"/>
            <a:pathLst>
              <a:path w="2722880" h="2712084">
                <a:moveTo>
                  <a:pt x="2094177" y="0"/>
                </a:moveTo>
                <a:lnTo>
                  <a:pt x="2046114" y="540"/>
                </a:lnTo>
                <a:lnTo>
                  <a:pt x="1998317" y="2154"/>
                </a:lnTo>
                <a:lnTo>
                  <a:pt x="1950796" y="4831"/>
                </a:lnTo>
                <a:lnTo>
                  <a:pt x="1903564" y="8558"/>
                </a:lnTo>
                <a:lnTo>
                  <a:pt x="1856631" y="13324"/>
                </a:lnTo>
                <a:lnTo>
                  <a:pt x="1810009" y="19117"/>
                </a:lnTo>
                <a:lnTo>
                  <a:pt x="1763710" y="25926"/>
                </a:lnTo>
                <a:lnTo>
                  <a:pt x="1717746" y="33739"/>
                </a:lnTo>
                <a:lnTo>
                  <a:pt x="1672127" y="42546"/>
                </a:lnTo>
                <a:lnTo>
                  <a:pt x="1626866" y="52333"/>
                </a:lnTo>
                <a:lnTo>
                  <a:pt x="1581973" y="63090"/>
                </a:lnTo>
                <a:lnTo>
                  <a:pt x="1537461" y="74806"/>
                </a:lnTo>
                <a:lnTo>
                  <a:pt x="1493342" y="87467"/>
                </a:lnTo>
                <a:lnTo>
                  <a:pt x="1449626" y="101064"/>
                </a:lnTo>
                <a:lnTo>
                  <a:pt x="1406325" y="115584"/>
                </a:lnTo>
                <a:lnTo>
                  <a:pt x="1363450" y="131017"/>
                </a:lnTo>
                <a:lnTo>
                  <a:pt x="1321014" y="147349"/>
                </a:lnTo>
                <a:lnTo>
                  <a:pt x="1279028" y="164570"/>
                </a:lnTo>
                <a:lnTo>
                  <a:pt x="1237504" y="182669"/>
                </a:lnTo>
                <a:lnTo>
                  <a:pt x="1196452" y="201633"/>
                </a:lnTo>
                <a:lnTo>
                  <a:pt x="1155885" y="221452"/>
                </a:lnTo>
                <a:lnTo>
                  <a:pt x="1115813" y="242113"/>
                </a:lnTo>
                <a:lnTo>
                  <a:pt x="1076250" y="263605"/>
                </a:lnTo>
                <a:lnTo>
                  <a:pt x="1037205" y="285916"/>
                </a:lnTo>
                <a:lnTo>
                  <a:pt x="998692" y="309036"/>
                </a:lnTo>
                <a:lnTo>
                  <a:pt x="960720" y="332951"/>
                </a:lnTo>
                <a:lnTo>
                  <a:pt x="923302" y="357652"/>
                </a:lnTo>
                <a:lnTo>
                  <a:pt x="886450" y="383126"/>
                </a:lnTo>
                <a:lnTo>
                  <a:pt x="850174" y="409362"/>
                </a:lnTo>
                <a:lnTo>
                  <a:pt x="814487" y="436348"/>
                </a:lnTo>
                <a:lnTo>
                  <a:pt x="779400" y="464072"/>
                </a:lnTo>
                <a:lnTo>
                  <a:pt x="744925" y="492524"/>
                </a:lnTo>
                <a:lnTo>
                  <a:pt x="711073" y="521691"/>
                </a:lnTo>
                <a:lnTo>
                  <a:pt x="677855" y="551562"/>
                </a:lnTo>
                <a:lnTo>
                  <a:pt x="645283" y="582125"/>
                </a:lnTo>
                <a:lnTo>
                  <a:pt x="613370" y="613370"/>
                </a:lnTo>
                <a:lnTo>
                  <a:pt x="582125" y="645283"/>
                </a:lnTo>
                <a:lnTo>
                  <a:pt x="551562" y="677855"/>
                </a:lnTo>
                <a:lnTo>
                  <a:pt x="521691" y="711073"/>
                </a:lnTo>
                <a:lnTo>
                  <a:pt x="492524" y="744925"/>
                </a:lnTo>
                <a:lnTo>
                  <a:pt x="464072" y="779400"/>
                </a:lnTo>
                <a:lnTo>
                  <a:pt x="436348" y="814487"/>
                </a:lnTo>
                <a:lnTo>
                  <a:pt x="409362" y="850174"/>
                </a:lnTo>
                <a:lnTo>
                  <a:pt x="383126" y="886450"/>
                </a:lnTo>
                <a:lnTo>
                  <a:pt x="357652" y="923302"/>
                </a:lnTo>
                <a:lnTo>
                  <a:pt x="332951" y="960720"/>
                </a:lnTo>
                <a:lnTo>
                  <a:pt x="309036" y="998692"/>
                </a:lnTo>
                <a:lnTo>
                  <a:pt x="285916" y="1037205"/>
                </a:lnTo>
                <a:lnTo>
                  <a:pt x="263605" y="1076250"/>
                </a:lnTo>
                <a:lnTo>
                  <a:pt x="242113" y="1115813"/>
                </a:lnTo>
                <a:lnTo>
                  <a:pt x="221452" y="1155885"/>
                </a:lnTo>
                <a:lnTo>
                  <a:pt x="201633" y="1196452"/>
                </a:lnTo>
                <a:lnTo>
                  <a:pt x="182669" y="1237504"/>
                </a:lnTo>
                <a:lnTo>
                  <a:pt x="164570" y="1279028"/>
                </a:lnTo>
                <a:lnTo>
                  <a:pt x="147349" y="1321014"/>
                </a:lnTo>
                <a:lnTo>
                  <a:pt x="131017" y="1363450"/>
                </a:lnTo>
                <a:lnTo>
                  <a:pt x="115584" y="1406325"/>
                </a:lnTo>
                <a:lnTo>
                  <a:pt x="101064" y="1449626"/>
                </a:lnTo>
                <a:lnTo>
                  <a:pt x="87467" y="1493342"/>
                </a:lnTo>
                <a:lnTo>
                  <a:pt x="74806" y="1537461"/>
                </a:lnTo>
                <a:lnTo>
                  <a:pt x="63090" y="1581973"/>
                </a:lnTo>
                <a:lnTo>
                  <a:pt x="52333" y="1626866"/>
                </a:lnTo>
                <a:lnTo>
                  <a:pt x="42546" y="1672127"/>
                </a:lnTo>
                <a:lnTo>
                  <a:pt x="33739" y="1717746"/>
                </a:lnTo>
                <a:lnTo>
                  <a:pt x="25926" y="1763710"/>
                </a:lnTo>
                <a:lnTo>
                  <a:pt x="19117" y="1810009"/>
                </a:lnTo>
                <a:lnTo>
                  <a:pt x="13324" y="1856631"/>
                </a:lnTo>
                <a:lnTo>
                  <a:pt x="8558" y="1903564"/>
                </a:lnTo>
                <a:lnTo>
                  <a:pt x="4831" y="1950796"/>
                </a:lnTo>
                <a:lnTo>
                  <a:pt x="2154" y="1998317"/>
                </a:lnTo>
                <a:lnTo>
                  <a:pt x="540" y="2046114"/>
                </a:lnTo>
                <a:lnTo>
                  <a:pt x="0" y="2094177"/>
                </a:lnTo>
                <a:lnTo>
                  <a:pt x="540" y="2142239"/>
                </a:lnTo>
                <a:lnTo>
                  <a:pt x="2154" y="2190036"/>
                </a:lnTo>
                <a:lnTo>
                  <a:pt x="4831" y="2237557"/>
                </a:lnTo>
                <a:lnTo>
                  <a:pt x="8558" y="2284789"/>
                </a:lnTo>
                <a:lnTo>
                  <a:pt x="13324" y="2331722"/>
                </a:lnTo>
                <a:lnTo>
                  <a:pt x="19117" y="2378344"/>
                </a:lnTo>
                <a:lnTo>
                  <a:pt x="25926" y="2424643"/>
                </a:lnTo>
                <a:lnTo>
                  <a:pt x="33739" y="2470608"/>
                </a:lnTo>
                <a:lnTo>
                  <a:pt x="42546" y="2516226"/>
                </a:lnTo>
                <a:lnTo>
                  <a:pt x="52333" y="2561488"/>
                </a:lnTo>
                <a:lnTo>
                  <a:pt x="63090" y="2606380"/>
                </a:lnTo>
                <a:lnTo>
                  <a:pt x="74806" y="2650892"/>
                </a:lnTo>
                <a:lnTo>
                  <a:pt x="87467" y="2695012"/>
                </a:lnTo>
                <a:lnTo>
                  <a:pt x="92738" y="2711959"/>
                </a:lnTo>
                <a:lnTo>
                  <a:pt x="2722430" y="2711959"/>
                </a:lnTo>
                <a:lnTo>
                  <a:pt x="2722430" y="95995"/>
                </a:lnTo>
                <a:lnTo>
                  <a:pt x="2695012" y="87467"/>
                </a:lnTo>
                <a:lnTo>
                  <a:pt x="2650892" y="74806"/>
                </a:lnTo>
                <a:lnTo>
                  <a:pt x="2606380" y="63090"/>
                </a:lnTo>
                <a:lnTo>
                  <a:pt x="2561488" y="52333"/>
                </a:lnTo>
                <a:lnTo>
                  <a:pt x="2516226" y="42546"/>
                </a:lnTo>
                <a:lnTo>
                  <a:pt x="2470608" y="33739"/>
                </a:lnTo>
                <a:lnTo>
                  <a:pt x="2424643" y="25926"/>
                </a:lnTo>
                <a:lnTo>
                  <a:pt x="2378344" y="19117"/>
                </a:lnTo>
                <a:lnTo>
                  <a:pt x="2331722" y="13324"/>
                </a:lnTo>
                <a:lnTo>
                  <a:pt x="2284789" y="8558"/>
                </a:lnTo>
                <a:lnTo>
                  <a:pt x="2237557" y="4831"/>
                </a:lnTo>
                <a:lnTo>
                  <a:pt x="2190036" y="2154"/>
                </a:lnTo>
                <a:lnTo>
                  <a:pt x="2142239" y="540"/>
                </a:lnTo>
                <a:lnTo>
                  <a:pt x="2094177" y="0"/>
                </a:lnTo>
                <a:close/>
              </a:path>
            </a:pathLst>
          </a:custGeom>
          <a:solidFill>
            <a:srgbClr val="0055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8186" y="3819433"/>
            <a:ext cx="5813286" cy="5916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8994" y="5769457"/>
            <a:ext cx="12435652" cy="23811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8186" y="3819433"/>
            <a:ext cx="7008193" cy="5916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144" y="5654278"/>
            <a:ext cx="12406259" cy="309271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381669" y="8596596"/>
            <a:ext cx="2722880" cy="2712085"/>
          </a:xfrm>
          <a:custGeom>
            <a:avLst/>
            <a:gdLst/>
            <a:ahLst/>
            <a:cxnLst/>
            <a:rect l="l" t="t" r="r" b="b"/>
            <a:pathLst>
              <a:path w="2722880" h="2712084">
                <a:moveTo>
                  <a:pt x="2094177" y="0"/>
                </a:moveTo>
                <a:lnTo>
                  <a:pt x="2046114" y="540"/>
                </a:lnTo>
                <a:lnTo>
                  <a:pt x="1998317" y="2154"/>
                </a:lnTo>
                <a:lnTo>
                  <a:pt x="1950796" y="4831"/>
                </a:lnTo>
                <a:lnTo>
                  <a:pt x="1903564" y="8558"/>
                </a:lnTo>
                <a:lnTo>
                  <a:pt x="1856631" y="13324"/>
                </a:lnTo>
                <a:lnTo>
                  <a:pt x="1810009" y="19117"/>
                </a:lnTo>
                <a:lnTo>
                  <a:pt x="1763710" y="25926"/>
                </a:lnTo>
                <a:lnTo>
                  <a:pt x="1717746" y="33739"/>
                </a:lnTo>
                <a:lnTo>
                  <a:pt x="1672127" y="42546"/>
                </a:lnTo>
                <a:lnTo>
                  <a:pt x="1626866" y="52333"/>
                </a:lnTo>
                <a:lnTo>
                  <a:pt x="1581973" y="63090"/>
                </a:lnTo>
                <a:lnTo>
                  <a:pt x="1537461" y="74806"/>
                </a:lnTo>
                <a:lnTo>
                  <a:pt x="1493342" y="87467"/>
                </a:lnTo>
                <a:lnTo>
                  <a:pt x="1449626" y="101064"/>
                </a:lnTo>
                <a:lnTo>
                  <a:pt x="1406325" y="115584"/>
                </a:lnTo>
                <a:lnTo>
                  <a:pt x="1363450" y="131017"/>
                </a:lnTo>
                <a:lnTo>
                  <a:pt x="1321014" y="147349"/>
                </a:lnTo>
                <a:lnTo>
                  <a:pt x="1279028" y="164570"/>
                </a:lnTo>
                <a:lnTo>
                  <a:pt x="1237504" y="182669"/>
                </a:lnTo>
                <a:lnTo>
                  <a:pt x="1196452" y="201633"/>
                </a:lnTo>
                <a:lnTo>
                  <a:pt x="1155885" y="221452"/>
                </a:lnTo>
                <a:lnTo>
                  <a:pt x="1115813" y="242113"/>
                </a:lnTo>
                <a:lnTo>
                  <a:pt x="1076250" y="263605"/>
                </a:lnTo>
                <a:lnTo>
                  <a:pt x="1037205" y="285916"/>
                </a:lnTo>
                <a:lnTo>
                  <a:pt x="998692" y="309036"/>
                </a:lnTo>
                <a:lnTo>
                  <a:pt x="960720" y="332951"/>
                </a:lnTo>
                <a:lnTo>
                  <a:pt x="923302" y="357652"/>
                </a:lnTo>
                <a:lnTo>
                  <a:pt x="886450" y="383126"/>
                </a:lnTo>
                <a:lnTo>
                  <a:pt x="850174" y="409362"/>
                </a:lnTo>
                <a:lnTo>
                  <a:pt x="814487" y="436348"/>
                </a:lnTo>
                <a:lnTo>
                  <a:pt x="779400" y="464072"/>
                </a:lnTo>
                <a:lnTo>
                  <a:pt x="744925" y="492524"/>
                </a:lnTo>
                <a:lnTo>
                  <a:pt x="711073" y="521691"/>
                </a:lnTo>
                <a:lnTo>
                  <a:pt x="677855" y="551562"/>
                </a:lnTo>
                <a:lnTo>
                  <a:pt x="645283" y="582125"/>
                </a:lnTo>
                <a:lnTo>
                  <a:pt x="613370" y="613370"/>
                </a:lnTo>
                <a:lnTo>
                  <a:pt x="582125" y="645283"/>
                </a:lnTo>
                <a:lnTo>
                  <a:pt x="551562" y="677855"/>
                </a:lnTo>
                <a:lnTo>
                  <a:pt x="521691" y="711073"/>
                </a:lnTo>
                <a:lnTo>
                  <a:pt x="492524" y="744925"/>
                </a:lnTo>
                <a:lnTo>
                  <a:pt x="464072" y="779400"/>
                </a:lnTo>
                <a:lnTo>
                  <a:pt x="436348" y="814487"/>
                </a:lnTo>
                <a:lnTo>
                  <a:pt x="409362" y="850174"/>
                </a:lnTo>
                <a:lnTo>
                  <a:pt x="383126" y="886450"/>
                </a:lnTo>
                <a:lnTo>
                  <a:pt x="357652" y="923302"/>
                </a:lnTo>
                <a:lnTo>
                  <a:pt x="332951" y="960720"/>
                </a:lnTo>
                <a:lnTo>
                  <a:pt x="309036" y="998692"/>
                </a:lnTo>
                <a:lnTo>
                  <a:pt x="285916" y="1037205"/>
                </a:lnTo>
                <a:lnTo>
                  <a:pt x="263605" y="1076250"/>
                </a:lnTo>
                <a:lnTo>
                  <a:pt x="242113" y="1115813"/>
                </a:lnTo>
                <a:lnTo>
                  <a:pt x="221452" y="1155885"/>
                </a:lnTo>
                <a:lnTo>
                  <a:pt x="201633" y="1196452"/>
                </a:lnTo>
                <a:lnTo>
                  <a:pt x="182669" y="1237504"/>
                </a:lnTo>
                <a:lnTo>
                  <a:pt x="164570" y="1279028"/>
                </a:lnTo>
                <a:lnTo>
                  <a:pt x="147349" y="1321014"/>
                </a:lnTo>
                <a:lnTo>
                  <a:pt x="131017" y="1363450"/>
                </a:lnTo>
                <a:lnTo>
                  <a:pt x="115584" y="1406325"/>
                </a:lnTo>
                <a:lnTo>
                  <a:pt x="101064" y="1449626"/>
                </a:lnTo>
                <a:lnTo>
                  <a:pt x="87467" y="1493342"/>
                </a:lnTo>
                <a:lnTo>
                  <a:pt x="74806" y="1537461"/>
                </a:lnTo>
                <a:lnTo>
                  <a:pt x="63090" y="1581973"/>
                </a:lnTo>
                <a:lnTo>
                  <a:pt x="52333" y="1626866"/>
                </a:lnTo>
                <a:lnTo>
                  <a:pt x="42546" y="1672127"/>
                </a:lnTo>
                <a:lnTo>
                  <a:pt x="33739" y="1717746"/>
                </a:lnTo>
                <a:lnTo>
                  <a:pt x="25926" y="1763710"/>
                </a:lnTo>
                <a:lnTo>
                  <a:pt x="19117" y="1810009"/>
                </a:lnTo>
                <a:lnTo>
                  <a:pt x="13324" y="1856631"/>
                </a:lnTo>
                <a:lnTo>
                  <a:pt x="8558" y="1903564"/>
                </a:lnTo>
                <a:lnTo>
                  <a:pt x="4831" y="1950796"/>
                </a:lnTo>
                <a:lnTo>
                  <a:pt x="2154" y="1998317"/>
                </a:lnTo>
                <a:lnTo>
                  <a:pt x="540" y="2046114"/>
                </a:lnTo>
                <a:lnTo>
                  <a:pt x="0" y="2094177"/>
                </a:lnTo>
                <a:lnTo>
                  <a:pt x="540" y="2142239"/>
                </a:lnTo>
                <a:lnTo>
                  <a:pt x="2154" y="2190036"/>
                </a:lnTo>
                <a:lnTo>
                  <a:pt x="4831" y="2237557"/>
                </a:lnTo>
                <a:lnTo>
                  <a:pt x="8558" y="2284789"/>
                </a:lnTo>
                <a:lnTo>
                  <a:pt x="13324" y="2331722"/>
                </a:lnTo>
                <a:lnTo>
                  <a:pt x="19117" y="2378344"/>
                </a:lnTo>
                <a:lnTo>
                  <a:pt x="25926" y="2424643"/>
                </a:lnTo>
                <a:lnTo>
                  <a:pt x="33739" y="2470608"/>
                </a:lnTo>
                <a:lnTo>
                  <a:pt x="42546" y="2516226"/>
                </a:lnTo>
                <a:lnTo>
                  <a:pt x="52333" y="2561488"/>
                </a:lnTo>
                <a:lnTo>
                  <a:pt x="63090" y="2606380"/>
                </a:lnTo>
                <a:lnTo>
                  <a:pt x="74806" y="2650892"/>
                </a:lnTo>
                <a:lnTo>
                  <a:pt x="87467" y="2695012"/>
                </a:lnTo>
                <a:lnTo>
                  <a:pt x="92738" y="2711959"/>
                </a:lnTo>
                <a:lnTo>
                  <a:pt x="2722430" y="2711959"/>
                </a:lnTo>
                <a:lnTo>
                  <a:pt x="2722430" y="95995"/>
                </a:lnTo>
                <a:lnTo>
                  <a:pt x="2695012" y="87467"/>
                </a:lnTo>
                <a:lnTo>
                  <a:pt x="2650892" y="74806"/>
                </a:lnTo>
                <a:lnTo>
                  <a:pt x="2606380" y="63090"/>
                </a:lnTo>
                <a:lnTo>
                  <a:pt x="2561488" y="52333"/>
                </a:lnTo>
                <a:lnTo>
                  <a:pt x="2516226" y="42546"/>
                </a:lnTo>
                <a:lnTo>
                  <a:pt x="2470608" y="33739"/>
                </a:lnTo>
                <a:lnTo>
                  <a:pt x="2424643" y="25926"/>
                </a:lnTo>
                <a:lnTo>
                  <a:pt x="2378344" y="19117"/>
                </a:lnTo>
                <a:lnTo>
                  <a:pt x="2331722" y="13324"/>
                </a:lnTo>
                <a:lnTo>
                  <a:pt x="2284789" y="8558"/>
                </a:lnTo>
                <a:lnTo>
                  <a:pt x="2237557" y="4831"/>
                </a:lnTo>
                <a:lnTo>
                  <a:pt x="2190036" y="2154"/>
                </a:lnTo>
                <a:lnTo>
                  <a:pt x="2142239" y="540"/>
                </a:lnTo>
                <a:lnTo>
                  <a:pt x="2094177" y="0"/>
                </a:lnTo>
                <a:close/>
              </a:path>
            </a:pathLst>
          </a:custGeom>
          <a:solidFill>
            <a:srgbClr val="0055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99451" y="628253"/>
            <a:ext cx="1612516" cy="17695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0937" y="3670521"/>
            <a:ext cx="2915931" cy="74819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6491" y="4797732"/>
            <a:ext cx="2147495" cy="8267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07124" y="3900880"/>
            <a:ext cx="1744778" cy="34149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07124" y="4550075"/>
            <a:ext cx="2057306" cy="7520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986000" y="3900880"/>
            <a:ext cx="1744778" cy="34149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971553" y="4550075"/>
            <a:ext cx="1408745" cy="7520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20937" y="7885532"/>
            <a:ext cx="3306633" cy="28566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20937" y="8549954"/>
            <a:ext cx="1789133" cy="75209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101361" y="7487638"/>
            <a:ext cx="3250574" cy="84254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086916" y="8633721"/>
            <a:ext cx="1233964" cy="82315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96218" y="1663323"/>
            <a:ext cx="6703660" cy="59077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7381669" y="8596596"/>
            <a:ext cx="2722880" cy="2712085"/>
          </a:xfrm>
          <a:custGeom>
            <a:avLst/>
            <a:gdLst/>
            <a:ahLst/>
            <a:cxnLst/>
            <a:rect l="l" t="t" r="r" b="b"/>
            <a:pathLst>
              <a:path w="2722880" h="2712084">
                <a:moveTo>
                  <a:pt x="2094177" y="0"/>
                </a:moveTo>
                <a:lnTo>
                  <a:pt x="2046114" y="540"/>
                </a:lnTo>
                <a:lnTo>
                  <a:pt x="1998317" y="2154"/>
                </a:lnTo>
                <a:lnTo>
                  <a:pt x="1950796" y="4831"/>
                </a:lnTo>
                <a:lnTo>
                  <a:pt x="1903564" y="8558"/>
                </a:lnTo>
                <a:lnTo>
                  <a:pt x="1856631" y="13324"/>
                </a:lnTo>
                <a:lnTo>
                  <a:pt x="1810009" y="19117"/>
                </a:lnTo>
                <a:lnTo>
                  <a:pt x="1763710" y="25926"/>
                </a:lnTo>
                <a:lnTo>
                  <a:pt x="1717746" y="33739"/>
                </a:lnTo>
                <a:lnTo>
                  <a:pt x="1672127" y="42546"/>
                </a:lnTo>
                <a:lnTo>
                  <a:pt x="1626866" y="52333"/>
                </a:lnTo>
                <a:lnTo>
                  <a:pt x="1581973" y="63090"/>
                </a:lnTo>
                <a:lnTo>
                  <a:pt x="1537461" y="74806"/>
                </a:lnTo>
                <a:lnTo>
                  <a:pt x="1493342" y="87467"/>
                </a:lnTo>
                <a:lnTo>
                  <a:pt x="1449626" y="101064"/>
                </a:lnTo>
                <a:lnTo>
                  <a:pt x="1406325" y="115584"/>
                </a:lnTo>
                <a:lnTo>
                  <a:pt x="1363450" y="131017"/>
                </a:lnTo>
                <a:lnTo>
                  <a:pt x="1321014" y="147349"/>
                </a:lnTo>
                <a:lnTo>
                  <a:pt x="1279028" y="164570"/>
                </a:lnTo>
                <a:lnTo>
                  <a:pt x="1237504" y="182669"/>
                </a:lnTo>
                <a:lnTo>
                  <a:pt x="1196452" y="201633"/>
                </a:lnTo>
                <a:lnTo>
                  <a:pt x="1155885" y="221452"/>
                </a:lnTo>
                <a:lnTo>
                  <a:pt x="1115813" y="242113"/>
                </a:lnTo>
                <a:lnTo>
                  <a:pt x="1076250" y="263605"/>
                </a:lnTo>
                <a:lnTo>
                  <a:pt x="1037205" y="285916"/>
                </a:lnTo>
                <a:lnTo>
                  <a:pt x="998692" y="309036"/>
                </a:lnTo>
                <a:lnTo>
                  <a:pt x="960720" y="332951"/>
                </a:lnTo>
                <a:lnTo>
                  <a:pt x="923302" y="357652"/>
                </a:lnTo>
                <a:lnTo>
                  <a:pt x="886450" y="383126"/>
                </a:lnTo>
                <a:lnTo>
                  <a:pt x="850174" y="409362"/>
                </a:lnTo>
                <a:lnTo>
                  <a:pt x="814487" y="436348"/>
                </a:lnTo>
                <a:lnTo>
                  <a:pt x="779400" y="464072"/>
                </a:lnTo>
                <a:lnTo>
                  <a:pt x="744925" y="492524"/>
                </a:lnTo>
                <a:lnTo>
                  <a:pt x="711073" y="521691"/>
                </a:lnTo>
                <a:lnTo>
                  <a:pt x="677855" y="551562"/>
                </a:lnTo>
                <a:lnTo>
                  <a:pt x="645283" y="582125"/>
                </a:lnTo>
                <a:lnTo>
                  <a:pt x="613370" y="613370"/>
                </a:lnTo>
                <a:lnTo>
                  <a:pt x="582125" y="645283"/>
                </a:lnTo>
                <a:lnTo>
                  <a:pt x="551562" y="677855"/>
                </a:lnTo>
                <a:lnTo>
                  <a:pt x="521691" y="711073"/>
                </a:lnTo>
                <a:lnTo>
                  <a:pt x="492524" y="744925"/>
                </a:lnTo>
                <a:lnTo>
                  <a:pt x="464072" y="779400"/>
                </a:lnTo>
                <a:lnTo>
                  <a:pt x="436348" y="814487"/>
                </a:lnTo>
                <a:lnTo>
                  <a:pt x="409362" y="850174"/>
                </a:lnTo>
                <a:lnTo>
                  <a:pt x="383126" y="886450"/>
                </a:lnTo>
                <a:lnTo>
                  <a:pt x="357652" y="923302"/>
                </a:lnTo>
                <a:lnTo>
                  <a:pt x="332951" y="960720"/>
                </a:lnTo>
                <a:lnTo>
                  <a:pt x="309036" y="998692"/>
                </a:lnTo>
                <a:lnTo>
                  <a:pt x="285916" y="1037205"/>
                </a:lnTo>
                <a:lnTo>
                  <a:pt x="263605" y="1076250"/>
                </a:lnTo>
                <a:lnTo>
                  <a:pt x="242113" y="1115813"/>
                </a:lnTo>
                <a:lnTo>
                  <a:pt x="221452" y="1155885"/>
                </a:lnTo>
                <a:lnTo>
                  <a:pt x="201633" y="1196452"/>
                </a:lnTo>
                <a:lnTo>
                  <a:pt x="182669" y="1237504"/>
                </a:lnTo>
                <a:lnTo>
                  <a:pt x="164570" y="1279028"/>
                </a:lnTo>
                <a:lnTo>
                  <a:pt x="147349" y="1321014"/>
                </a:lnTo>
                <a:lnTo>
                  <a:pt x="131017" y="1363450"/>
                </a:lnTo>
                <a:lnTo>
                  <a:pt x="115584" y="1406325"/>
                </a:lnTo>
                <a:lnTo>
                  <a:pt x="101064" y="1449626"/>
                </a:lnTo>
                <a:lnTo>
                  <a:pt x="87467" y="1493342"/>
                </a:lnTo>
                <a:lnTo>
                  <a:pt x="74806" y="1537461"/>
                </a:lnTo>
                <a:lnTo>
                  <a:pt x="63090" y="1581973"/>
                </a:lnTo>
                <a:lnTo>
                  <a:pt x="52333" y="1626866"/>
                </a:lnTo>
                <a:lnTo>
                  <a:pt x="42546" y="1672127"/>
                </a:lnTo>
                <a:lnTo>
                  <a:pt x="33739" y="1717746"/>
                </a:lnTo>
                <a:lnTo>
                  <a:pt x="25926" y="1763710"/>
                </a:lnTo>
                <a:lnTo>
                  <a:pt x="19117" y="1810009"/>
                </a:lnTo>
                <a:lnTo>
                  <a:pt x="13324" y="1856631"/>
                </a:lnTo>
                <a:lnTo>
                  <a:pt x="8558" y="1903564"/>
                </a:lnTo>
                <a:lnTo>
                  <a:pt x="4831" y="1950796"/>
                </a:lnTo>
                <a:lnTo>
                  <a:pt x="2154" y="1998317"/>
                </a:lnTo>
                <a:lnTo>
                  <a:pt x="540" y="2046114"/>
                </a:lnTo>
                <a:lnTo>
                  <a:pt x="0" y="2094177"/>
                </a:lnTo>
                <a:lnTo>
                  <a:pt x="540" y="2142239"/>
                </a:lnTo>
                <a:lnTo>
                  <a:pt x="2154" y="2190036"/>
                </a:lnTo>
                <a:lnTo>
                  <a:pt x="4831" y="2237557"/>
                </a:lnTo>
                <a:lnTo>
                  <a:pt x="8558" y="2284789"/>
                </a:lnTo>
                <a:lnTo>
                  <a:pt x="13324" y="2331722"/>
                </a:lnTo>
                <a:lnTo>
                  <a:pt x="19117" y="2378344"/>
                </a:lnTo>
                <a:lnTo>
                  <a:pt x="25926" y="2424643"/>
                </a:lnTo>
                <a:lnTo>
                  <a:pt x="33739" y="2470608"/>
                </a:lnTo>
                <a:lnTo>
                  <a:pt x="42546" y="2516226"/>
                </a:lnTo>
                <a:lnTo>
                  <a:pt x="52333" y="2561488"/>
                </a:lnTo>
                <a:lnTo>
                  <a:pt x="63090" y="2606380"/>
                </a:lnTo>
                <a:lnTo>
                  <a:pt x="74806" y="2650892"/>
                </a:lnTo>
                <a:lnTo>
                  <a:pt x="87467" y="2695012"/>
                </a:lnTo>
                <a:lnTo>
                  <a:pt x="92738" y="2711959"/>
                </a:lnTo>
                <a:lnTo>
                  <a:pt x="2722430" y="2711959"/>
                </a:lnTo>
                <a:lnTo>
                  <a:pt x="2722430" y="95995"/>
                </a:lnTo>
                <a:lnTo>
                  <a:pt x="2695012" y="87467"/>
                </a:lnTo>
                <a:lnTo>
                  <a:pt x="2650892" y="74806"/>
                </a:lnTo>
                <a:lnTo>
                  <a:pt x="2606380" y="63090"/>
                </a:lnTo>
                <a:lnTo>
                  <a:pt x="2561488" y="52333"/>
                </a:lnTo>
                <a:lnTo>
                  <a:pt x="2516226" y="42546"/>
                </a:lnTo>
                <a:lnTo>
                  <a:pt x="2470608" y="33739"/>
                </a:lnTo>
                <a:lnTo>
                  <a:pt x="2424643" y="25926"/>
                </a:lnTo>
                <a:lnTo>
                  <a:pt x="2378344" y="19117"/>
                </a:lnTo>
                <a:lnTo>
                  <a:pt x="2331722" y="13324"/>
                </a:lnTo>
                <a:lnTo>
                  <a:pt x="2284789" y="8558"/>
                </a:lnTo>
                <a:lnTo>
                  <a:pt x="2237557" y="4831"/>
                </a:lnTo>
                <a:lnTo>
                  <a:pt x="2190036" y="2154"/>
                </a:lnTo>
                <a:lnTo>
                  <a:pt x="2142239" y="540"/>
                </a:lnTo>
                <a:lnTo>
                  <a:pt x="2094177" y="0"/>
                </a:lnTo>
                <a:close/>
              </a:path>
            </a:pathLst>
          </a:custGeom>
          <a:solidFill>
            <a:srgbClr val="0055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999451" y="628253"/>
            <a:ext cx="1612516" cy="17695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56506" y="3162207"/>
            <a:ext cx="2921377" cy="290043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936931" y="3235503"/>
            <a:ext cx="2921377" cy="2910906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3748272" y="3078440"/>
            <a:ext cx="3078480" cy="3057525"/>
            <a:chOff x="13748272" y="3078440"/>
            <a:chExt cx="3078480" cy="3057525"/>
          </a:xfrm>
        </p:grpSpPr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21568" y="3162207"/>
              <a:ext cx="2921377" cy="290043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48272" y="3078440"/>
              <a:ext cx="3078440" cy="3057498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56506" y="7141143"/>
            <a:ext cx="2921377" cy="297373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936931" y="7141143"/>
            <a:ext cx="3026085" cy="30574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381669" y="8596596"/>
            <a:ext cx="2722880" cy="2712085"/>
          </a:xfrm>
          <a:custGeom>
            <a:avLst/>
            <a:gdLst/>
            <a:ahLst/>
            <a:cxnLst/>
            <a:rect l="l" t="t" r="r" b="b"/>
            <a:pathLst>
              <a:path w="2722880" h="2712084">
                <a:moveTo>
                  <a:pt x="2094177" y="0"/>
                </a:moveTo>
                <a:lnTo>
                  <a:pt x="2046114" y="540"/>
                </a:lnTo>
                <a:lnTo>
                  <a:pt x="1998317" y="2154"/>
                </a:lnTo>
                <a:lnTo>
                  <a:pt x="1950796" y="4831"/>
                </a:lnTo>
                <a:lnTo>
                  <a:pt x="1903564" y="8558"/>
                </a:lnTo>
                <a:lnTo>
                  <a:pt x="1856631" y="13324"/>
                </a:lnTo>
                <a:lnTo>
                  <a:pt x="1810009" y="19117"/>
                </a:lnTo>
                <a:lnTo>
                  <a:pt x="1763710" y="25926"/>
                </a:lnTo>
                <a:lnTo>
                  <a:pt x="1717746" y="33739"/>
                </a:lnTo>
                <a:lnTo>
                  <a:pt x="1672127" y="42546"/>
                </a:lnTo>
                <a:lnTo>
                  <a:pt x="1626866" y="52333"/>
                </a:lnTo>
                <a:lnTo>
                  <a:pt x="1581973" y="63090"/>
                </a:lnTo>
                <a:lnTo>
                  <a:pt x="1537461" y="74806"/>
                </a:lnTo>
                <a:lnTo>
                  <a:pt x="1493342" y="87467"/>
                </a:lnTo>
                <a:lnTo>
                  <a:pt x="1449626" y="101064"/>
                </a:lnTo>
                <a:lnTo>
                  <a:pt x="1406325" y="115584"/>
                </a:lnTo>
                <a:lnTo>
                  <a:pt x="1363450" y="131017"/>
                </a:lnTo>
                <a:lnTo>
                  <a:pt x="1321014" y="147349"/>
                </a:lnTo>
                <a:lnTo>
                  <a:pt x="1279028" y="164570"/>
                </a:lnTo>
                <a:lnTo>
                  <a:pt x="1237504" y="182669"/>
                </a:lnTo>
                <a:lnTo>
                  <a:pt x="1196452" y="201633"/>
                </a:lnTo>
                <a:lnTo>
                  <a:pt x="1155885" y="221452"/>
                </a:lnTo>
                <a:lnTo>
                  <a:pt x="1115813" y="242113"/>
                </a:lnTo>
                <a:lnTo>
                  <a:pt x="1076250" y="263605"/>
                </a:lnTo>
                <a:lnTo>
                  <a:pt x="1037205" y="285916"/>
                </a:lnTo>
                <a:lnTo>
                  <a:pt x="998692" y="309036"/>
                </a:lnTo>
                <a:lnTo>
                  <a:pt x="960720" y="332951"/>
                </a:lnTo>
                <a:lnTo>
                  <a:pt x="923302" y="357652"/>
                </a:lnTo>
                <a:lnTo>
                  <a:pt x="886450" y="383126"/>
                </a:lnTo>
                <a:lnTo>
                  <a:pt x="850174" y="409362"/>
                </a:lnTo>
                <a:lnTo>
                  <a:pt x="814487" y="436348"/>
                </a:lnTo>
                <a:lnTo>
                  <a:pt x="779400" y="464072"/>
                </a:lnTo>
                <a:lnTo>
                  <a:pt x="744925" y="492524"/>
                </a:lnTo>
                <a:lnTo>
                  <a:pt x="711073" y="521691"/>
                </a:lnTo>
                <a:lnTo>
                  <a:pt x="677855" y="551562"/>
                </a:lnTo>
                <a:lnTo>
                  <a:pt x="645283" y="582125"/>
                </a:lnTo>
                <a:lnTo>
                  <a:pt x="613370" y="613370"/>
                </a:lnTo>
                <a:lnTo>
                  <a:pt x="582125" y="645283"/>
                </a:lnTo>
                <a:lnTo>
                  <a:pt x="551562" y="677855"/>
                </a:lnTo>
                <a:lnTo>
                  <a:pt x="521691" y="711073"/>
                </a:lnTo>
                <a:lnTo>
                  <a:pt x="492524" y="744925"/>
                </a:lnTo>
                <a:lnTo>
                  <a:pt x="464072" y="779400"/>
                </a:lnTo>
                <a:lnTo>
                  <a:pt x="436348" y="814487"/>
                </a:lnTo>
                <a:lnTo>
                  <a:pt x="409362" y="850174"/>
                </a:lnTo>
                <a:lnTo>
                  <a:pt x="383126" y="886450"/>
                </a:lnTo>
                <a:lnTo>
                  <a:pt x="357652" y="923302"/>
                </a:lnTo>
                <a:lnTo>
                  <a:pt x="332951" y="960720"/>
                </a:lnTo>
                <a:lnTo>
                  <a:pt x="309036" y="998692"/>
                </a:lnTo>
                <a:lnTo>
                  <a:pt x="285916" y="1037205"/>
                </a:lnTo>
                <a:lnTo>
                  <a:pt x="263605" y="1076250"/>
                </a:lnTo>
                <a:lnTo>
                  <a:pt x="242113" y="1115813"/>
                </a:lnTo>
                <a:lnTo>
                  <a:pt x="221452" y="1155885"/>
                </a:lnTo>
                <a:lnTo>
                  <a:pt x="201633" y="1196452"/>
                </a:lnTo>
                <a:lnTo>
                  <a:pt x="182669" y="1237504"/>
                </a:lnTo>
                <a:lnTo>
                  <a:pt x="164570" y="1279028"/>
                </a:lnTo>
                <a:lnTo>
                  <a:pt x="147349" y="1321014"/>
                </a:lnTo>
                <a:lnTo>
                  <a:pt x="131017" y="1363450"/>
                </a:lnTo>
                <a:lnTo>
                  <a:pt x="115584" y="1406325"/>
                </a:lnTo>
                <a:lnTo>
                  <a:pt x="101064" y="1449626"/>
                </a:lnTo>
                <a:lnTo>
                  <a:pt x="87467" y="1493342"/>
                </a:lnTo>
                <a:lnTo>
                  <a:pt x="74806" y="1537461"/>
                </a:lnTo>
                <a:lnTo>
                  <a:pt x="63090" y="1581973"/>
                </a:lnTo>
                <a:lnTo>
                  <a:pt x="52333" y="1626866"/>
                </a:lnTo>
                <a:lnTo>
                  <a:pt x="42546" y="1672127"/>
                </a:lnTo>
                <a:lnTo>
                  <a:pt x="33739" y="1717746"/>
                </a:lnTo>
                <a:lnTo>
                  <a:pt x="25926" y="1763710"/>
                </a:lnTo>
                <a:lnTo>
                  <a:pt x="19117" y="1810009"/>
                </a:lnTo>
                <a:lnTo>
                  <a:pt x="13324" y="1856631"/>
                </a:lnTo>
                <a:lnTo>
                  <a:pt x="8558" y="1903564"/>
                </a:lnTo>
                <a:lnTo>
                  <a:pt x="4831" y="1950796"/>
                </a:lnTo>
                <a:lnTo>
                  <a:pt x="2154" y="1998317"/>
                </a:lnTo>
                <a:lnTo>
                  <a:pt x="540" y="2046114"/>
                </a:lnTo>
                <a:lnTo>
                  <a:pt x="0" y="2094177"/>
                </a:lnTo>
                <a:lnTo>
                  <a:pt x="540" y="2142239"/>
                </a:lnTo>
                <a:lnTo>
                  <a:pt x="2154" y="2190036"/>
                </a:lnTo>
                <a:lnTo>
                  <a:pt x="4831" y="2237557"/>
                </a:lnTo>
                <a:lnTo>
                  <a:pt x="8558" y="2284789"/>
                </a:lnTo>
                <a:lnTo>
                  <a:pt x="13324" y="2331722"/>
                </a:lnTo>
                <a:lnTo>
                  <a:pt x="19117" y="2378344"/>
                </a:lnTo>
                <a:lnTo>
                  <a:pt x="25926" y="2424643"/>
                </a:lnTo>
                <a:lnTo>
                  <a:pt x="33739" y="2470608"/>
                </a:lnTo>
                <a:lnTo>
                  <a:pt x="42546" y="2516226"/>
                </a:lnTo>
                <a:lnTo>
                  <a:pt x="52333" y="2561488"/>
                </a:lnTo>
                <a:lnTo>
                  <a:pt x="63090" y="2606380"/>
                </a:lnTo>
                <a:lnTo>
                  <a:pt x="74806" y="2650892"/>
                </a:lnTo>
                <a:lnTo>
                  <a:pt x="87467" y="2695012"/>
                </a:lnTo>
                <a:lnTo>
                  <a:pt x="92738" y="2711959"/>
                </a:lnTo>
                <a:lnTo>
                  <a:pt x="2722430" y="2711959"/>
                </a:lnTo>
                <a:lnTo>
                  <a:pt x="2722430" y="95995"/>
                </a:lnTo>
                <a:lnTo>
                  <a:pt x="2695012" y="87467"/>
                </a:lnTo>
                <a:lnTo>
                  <a:pt x="2650892" y="74806"/>
                </a:lnTo>
                <a:lnTo>
                  <a:pt x="2606380" y="63090"/>
                </a:lnTo>
                <a:lnTo>
                  <a:pt x="2561488" y="52333"/>
                </a:lnTo>
                <a:lnTo>
                  <a:pt x="2516226" y="42546"/>
                </a:lnTo>
                <a:lnTo>
                  <a:pt x="2470608" y="33739"/>
                </a:lnTo>
                <a:lnTo>
                  <a:pt x="2424643" y="25926"/>
                </a:lnTo>
                <a:lnTo>
                  <a:pt x="2378344" y="19117"/>
                </a:lnTo>
                <a:lnTo>
                  <a:pt x="2331722" y="13324"/>
                </a:lnTo>
                <a:lnTo>
                  <a:pt x="2284789" y="8558"/>
                </a:lnTo>
                <a:lnTo>
                  <a:pt x="2237557" y="4831"/>
                </a:lnTo>
                <a:lnTo>
                  <a:pt x="2190036" y="2154"/>
                </a:lnTo>
                <a:lnTo>
                  <a:pt x="2142239" y="540"/>
                </a:lnTo>
                <a:lnTo>
                  <a:pt x="2094177" y="0"/>
                </a:lnTo>
                <a:close/>
              </a:path>
            </a:pathLst>
          </a:custGeom>
          <a:solidFill>
            <a:srgbClr val="0055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6261" y="5260668"/>
            <a:ext cx="10725162" cy="7603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99451" y="628253"/>
            <a:ext cx="1612516" cy="17695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Macintosh PowerPoint</Application>
  <PresentationFormat>Произвольный</PresentationFormat>
  <Paragraphs>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9" baseType="lpstr"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(1)</dc:title>
  <cp:lastModifiedBy>Александр Супруненко</cp:lastModifiedBy>
  <cp:revision>1</cp:revision>
  <dcterms:created xsi:type="dcterms:W3CDTF">2026-02-27T11:55:10Z</dcterms:created>
  <dcterms:modified xsi:type="dcterms:W3CDTF">2026-02-28T09:46:03Z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2026-02-27T00:00:00Z</vt:filetime>
  </property>
  <property fmtid="{D5CDD505-2E9C-101B-9397-08002B2CF9AE}" pid="3" name="LastSaved">
    <vt:filetime>2026-02-27T00:00:00Z</vt:filetime>
  </property>
  <property fmtid="{D5CDD505-2E9C-101B-9397-08002B2CF9AE}" pid="4" name="NXPowerLiteLastOptimized">
    <vt:lpwstr>14194999</vt:lpwstr>
  </property>
  <property fmtid="{D5CDD505-2E9C-101B-9397-08002B2CF9AE}" pid="5" name="NXPowerLiteSettings">
    <vt:lpwstr>F7000400038000</vt:lpwstr>
  </property>
  <property fmtid="{D5CDD505-2E9C-101B-9397-08002B2CF9AE}" pid="6" name="NXPowerLiteVersion">
    <vt:lpwstr>S10.9.5</vt:lpwstr>
  </property>
</Properties>
</file>